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0A3"/>
    <a:srgbClr val="C7102E"/>
    <a:srgbClr val="B4566E"/>
    <a:srgbClr val="132259"/>
    <a:srgbClr val="035395"/>
    <a:srgbClr val="7A0019"/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58F0-8AA5-C647-A57F-945F83185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40A82-24E8-4B4C-844D-CB32BC5C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D474-72EF-B840-A690-5D929801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01959-877E-0146-976D-5B3F23AA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56520-8851-574D-8D79-9BEDB848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0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91790-CF62-DC40-852A-A6213EB1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D6B52-7E31-424F-AF8E-BB57CF627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61789-6B44-AA4F-8C1E-9DD8D34D6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9B29D-DE06-DD45-A3CE-13CBB409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EAD1A-2138-9B4C-9FAC-3752B1D4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87C25-471B-D440-ADAE-C8F47CAA38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CFEC5-B78D-4041-9A2D-5F690109D5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35BD4-DA50-5944-B8BF-F82CA72DF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27603-BF59-BD40-8941-850B69DE8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5C504-7192-A145-8FCD-8F41F3CC5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0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25CC-9194-5F41-BB27-CEC2071A6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72C0-2820-E84A-93A2-5948B51C9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785B2-3330-7440-9CCD-371856D7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C16B0-E02F-FA4E-8D77-E0A99F44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39B4C-2C92-204B-BBF7-B76D42F7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5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B28E-F14A-2F45-AEF3-0605278B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7AC33-24FF-0741-A36B-1F515677B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A978-0DE3-FA4D-99F1-44151FB89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ADD0-1981-BE47-B48F-4688A540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82F56-3450-2642-B8F0-7449C688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9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4E09A-7C63-8741-A3E4-5DB6AF7D4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8AFCA-C71C-7E4B-9ADA-5BC715CDA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33C1A-E3A6-7347-9D66-A21FC891F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69E74-802E-B443-AA76-977280073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DC4EC-73CB-FF4F-915A-B2486932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48A4A-E718-F343-8CB3-4BE73D111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3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3AABF-2BA7-2747-80CC-694A22A80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3A158-9A86-5047-B7C2-B7D3967A6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A82FD-602E-194F-AD13-F0B7B1BE3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01A46-D46B-B941-9790-5C7729146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5C57B-48FE-1E47-9DA4-17A8D4627C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C0DC6-9C31-9F46-8296-7279D0586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F1C26-BAE7-724F-B661-2E7E7E41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C36DE-A310-1A42-A91A-78E758DD9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7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C65FF-190E-4E4E-8FA7-4BAD3463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2AF73-AAA0-FA49-8D9D-E6EDCA66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8CA8F0-9DD8-0242-ADAB-61C17DAC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3A4BF-C50F-1544-A50F-D12276D4A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97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7281BD-A08E-9146-80BC-BF0988E2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B48DE-C879-EF46-B520-4B84462A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F4F91-B557-E94A-9F66-560F6737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9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DA2D-3C17-484A-A45F-10C77E6AC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1B27B-65F2-D249-9123-79E738428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447E2-DBA2-FD4D-BA13-BEFC715F7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AD7495-CFE5-1948-8DC2-D49CF830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216DE-B46E-3240-ACF6-9EC2FF29D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57B74A-AFEF-CA43-A514-D440906F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9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E45A4-46B0-7046-A988-693C2A61B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C118AA-93E5-9348-AD0E-B2423E1D1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491F9-2FE8-464F-B155-AEAF59874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721C8-8A59-8A43-BD24-0D8FF8B4D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FCFBA-F827-FF47-81BD-D8B7A0031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799CD-749F-504F-A516-451F6C184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4F2683"/>
            </a:gs>
            <a:gs pos="50000">
              <a:srgbClr val="7A0019"/>
            </a:gs>
            <a:gs pos="75000">
              <a:srgbClr val="035395"/>
            </a:gs>
            <a:gs pos="100000">
              <a:srgbClr val="00B0F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E3DA8-E396-6049-BE4C-EB7BACE50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FE59B-FAFC-0F48-9CC5-4A5260673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81163-348C-BA4A-90AC-A0BE0EBDB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281B-D7B5-2549-9D12-0BCA04E0F35D}" type="datetimeFigureOut">
              <a:rPr lang="en-US" smtClean="0"/>
              <a:t>3/26/23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CB51F-174A-4E43-BFCF-6B2939EFF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CC74C-B099-914C-BE42-BF85DC813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C09D9-2077-C54F-ABE5-25FCB37CE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7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132259">
                <a:lumMod val="85188"/>
                <a:lumOff val="14812"/>
              </a:srgbClr>
            </a:gs>
            <a:gs pos="100000">
              <a:srgbClr val="CC70A3"/>
            </a:gs>
            <a:gs pos="0">
              <a:srgbClr val="C7102E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B4DE6E8-1A3F-CE4F-862D-1137E3C157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9944669" y="5644252"/>
            <a:ext cx="2530857" cy="1333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F21663-22C9-1096-6C7E-F617BA3F057D}"/>
              </a:ext>
            </a:extLst>
          </p:cNvPr>
          <p:cNvSpPr txBox="1"/>
          <p:nvPr/>
        </p:nvSpPr>
        <p:spPr>
          <a:xfrm>
            <a:off x="2448912" y="1787703"/>
            <a:ext cx="7294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We recommend text size of at least 28 points.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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69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CN2023_1" id="{788FC6E6-B3AF-B040-87C1-1C7CAABB741D}" vid="{EDEE11A8-7528-734E-85D8-D1B8086E95F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Davis</dc:creator>
  <cp:lastModifiedBy>Rob Davis</cp:lastModifiedBy>
  <cp:revision>2</cp:revision>
  <dcterms:created xsi:type="dcterms:W3CDTF">2023-03-26T17:14:00Z</dcterms:created>
  <dcterms:modified xsi:type="dcterms:W3CDTF">2023-03-26T17:15:26Z</dcterms:modified>
</cp:coreProperties>
</file>