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4B6E"/>
    <a:srgbClr val="607942"/>
    <a:srgbClr val="789653"/>
    <a:srgbClr val="D8862B"/>
    <a:srgbClr val="492514"/>
    <a:srgbClr val="CC70A3"/>
    <a:srgbClr val="C7102E"/>
    <a:srgbClr val="B4566E"/>
    <a:srgbClr val="132259"/>
    <a:srgbClr val="0353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858F0-8AA5-C647-A57F-945F83185B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440A82-24E8-4B4C-844D-CB32BC5CE7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4D474-72EF-B840-A690-5D9298016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281B-D7B5-2549-9D12-0BCA04E0F35D}" type="datetimeFigureOut">
              <a:rPr lang="en-US" smtClean="0"/>
              <a:t>3/3/24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01959-877E-0146-976D-5B3F23AA9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56520-8851-574D-8D79-9BEDB848B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09D9-2077-C54F-ABE5-25FCB37CE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09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91790-CF62-DC40-852A-A6213EB1B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5D6B52-7E31-424F-AF8E-BB57CF6278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61789-6B44-AA4F-8C1E-9DD8D34D6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281B-D7B5-2549-9D12-0BCA04E0F35D}" type="datetimeFigureOut">
              <a:rPr lang="en-US" smtClean="0"/>
              <a:t>3/3/24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9B29D-DE06-DD45-A3CE-13CBB4090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EAD1A-2138-9B4C-9FAC-3752B1D42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09D9-2077-C54F-ABE5-25FCB37CE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70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887C25-471B-D440-ADAE-C8F47CAA38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ACFEC5-B78D-4041-9A2D-5F690109D5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35BD4-DA50-5944-B8BF-F82CA72DF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281B-D7B5-2549-9D12-0BCA04E0F35D}" type="datetimeFigureOut">
              <a:rPr lang="en-US" smtClean="0"/>
              <a:t>3/3/24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27603-BF59-BD40-8941-850B69DE8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5C504-7192-A145-8FCD-8F41F3CC5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09D9-2077-C54F-ABE5-25FCB37CE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05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D25CC-9194-5F41-BB27-CEC2071A6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472C0-2820-E84A-93A2-5948B51C9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785B2-3330-7440-9CCD-371856D7F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281B-D7B5-2549-9D12-0BCA04E0F35D}" type="datetimeFigureOut">
              <a:rPr lang="en-US" smtClean="0"/>
              <a:t>3/3/24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2C16B0-E02F-FA4E-8D77-E0A99F441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39B4C-2C92-204B-BBF7-B76D42F79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09D9-2077-C54F-ABE5-25FCB37CE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59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6B28E-F14A-2F45-AEF3-0605278BE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87AC33-24FF-0741-A36B-1F515677B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5A978-0DE3-FA4D-99F1-44151FB89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281B-D7B5-2549-9D12-0BCA04E0F35D}" type="datetimeFigureOut">
              <a:rPr lang="en-US" smtClean="0"/>
              <a:t>3/3/24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2ADD0-1981-BE47-B48F-4688A5404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82F56-3450-2642-B8F0-7449C6888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09D9-2077-C54F-ABE5-25FCB37CE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09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4E09A-7C63-8741-A3E4-5DB6AF7D4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8AFCA-C71C-7E4B-9ADA-5BC715CDAC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633C1A-E3A6-7347-9D66-A21FC891F5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A69E74-802E-B443-AA76-977280073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281B-D7B5-2549-9D12-0BCA04E0F35D}" type="datetimeFigureOut">
              <a:rPr lang="en-US" smtClean="0"/>
              <a:t>3/3/24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DC4EC-73CB-FF4F-915A-B24869323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748A4A-E718-F343-8CB3-4BE73D111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09D9-2077-C54F-ABE5-25FCB37CE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236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3AABF-2BA7-2747-80CC-694A22A80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A3A158-9A86-5047-B7C2-B7D3967A61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2A82FD-602E-194F-AD13-F0B7B1BE3B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C01A46-D46B-B941-9790-5C77291465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75C57B-48FE-1E47-9DA4-17A8D4627C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FC0DC6-9C31-9F46-8296-7279D0586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281B-D7B5-2549-9D12-0BCA04E0F35D}" type="datetimeFigureOut">
              <a:rPr lang="en-US" smtClean="0"/>
              <a:t>3/3/24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5F1C26-BAE7-724F-B661-2E7E7E41B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FC36DE-A310-1A42-A91A-78E758DD9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09D9-2077-C54F-ABE5-25FCB37CE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471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C65FF-190E-4E4E-8FA7-4BAD3463D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C2AF73-AAA0-FA49-8D9D-E6EDCA663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281B-D7B5-2549-9D12-0BCA04E0F35D}" type="datetimeFigureOut">
              <a:rPr lang="en-US" smtClean="0"/>
              <a:t>3/3/24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8CA8F0-9DD8-0242-ADAB-61C17DAC4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B3A4BF-C50F-1544-A50F-D12276D4A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09D9-2077-C54F-ABE5-25FCB37CE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75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7281BD-A08E-9146-80BC-BF0988E23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281B-D7B5-2549-9D12-0BCA04E0F35D}" type="datetimeFigureOut">
              <a:rPr lang="en-US" smtClean="0"/>
              <a:t>3/3/24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FB48DE-C879-EF46-B520-4B84462A9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8F4F91-B557-E94A-9F66-560F6737E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09D9-2077-C54F-ABE5-25FCB37CE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92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3DA2D-3C17-484A-A45F-10C77E6AC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1B27B-65F2-D249-9123-79E738428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B447E2-DBA2-FD4D-BA13-BEFC715F7F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AD7495-CFE5-1948-8DC2-D49CF8309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281B-D7B5-2549-9D12-0BCA04E0F35D}" type="datetimeFigureOut">
              <a:rPr lang="en-US" smtClean="0"/>
              <a:t>3/3/24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7216DE-B46E-3240-ACF6-9EC2FF29D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57B74A-AFEF-CA43-A514-D440906FF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09D9-2077-C54F-ABE5-25FCB37CE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9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E45A4-46B0-7046-A988-693C2A61B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C118AA-93E5-9348-AD0E-B2423E1D1D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4491F9-2FE8-464F-B155-AEAF59874B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D721C8-8A59-8A43-BD24-0D8FF8B4D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281B-D7B5-2549-9D12-0BCA04E0F35D}" type="datetimeFigureOut">
              <a:rPr lang="en-US" smtClean="0"/>
              <a:t>3/3/24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4FCFBA-F827-FF47-81BD-D8B7A0031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1799CD-749F-504F-A516-451F6C184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09D9-2077-C54F-ABE5-25FCB37CE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21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rgbClr val="4F2683"/>
            </a:gs>
            <a:gs pos="50000">
              <a:srgbClr val="7A0019"/>
            </a:gs>
            <a:gs pos="75000">
              <a:srgbClr val="035395"/>
            </a:gs>
            <a:gs pos="100000">
              <a:srgbClr val="00B0F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5E3DA8-E396-6049-BE4C-EB7BACE50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0FE59B-FAFC-0F48-9CC5-4A52606732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81163-348C-BA4A-90AC-A0BE0EBDB7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C281B-D7B5-2549-9D12-0BCA04E0F35D}" type="datetimeFigureOut">
              <a:rPr lang="en-US" smtClean="0"/>
              <a:t>3/3/24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CB51F-174A-4E43-BFCF-6B2939EFF7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CC74C-B099-914C-BE42-BF85DC813A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C09D9-2077-C54F-ABE5-25FCB37CE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74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D8862B"/>
            </a:gs>
            <a:gs pos="25000">
              <a:srgbClr val="3E4B6E"/>
            </a:gs>
            <a:gs pos="50000">
              <a:srgbClr val="3E4B6E">
                <a:lumMod val="100000"/>
              </a:srgbClr>
            </a:gs>
            <a:gs pos="75000">
              <a:srgbClr val="607942"/>
            </a:gs>
            <a:gs pos="0">
              <a:srgbClr val="78965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B4DE6E8-1A3F-CE4F-862D-1137E3C157D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96334" y="5607826"/>
            <a:ext cx="2530857" cy="11592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F21663-22C9-1096-6C7E-F617BA3F057D}"/>
              </a:ext>
            </a:extLst>
          </p:cNvPr>
          <p:cNvSpPr txBox="1"/>
          <p:nvPr/>
        </p:nvSpPr>
        <p:spPr>
          <a:xfrm>
            <a:off x="2448912" y="1787703"/>
            <a:ext cx="7212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We recommend text size of at least 28 points. </a:t>
            </a:r>
            <a:r>
              <a:rPr lang="en-US" sz="2800" dirty="0">
                <a:solidFill>
                  <a:schemeClr val="bg1"/>
                </a:solidFill>
                <a:sym typeface="Wingdings" pitchFamily="2" charset="2"/>
              </a:rPr>
              <a:t></a:t>
            </a:r>
          </a:p>
        </p:txBody>
      </p:sp>
    </p:spTree>
    <p:extLst>
      <p:ext uri="{BB962C8B-B14F-4D97-AF65-F5344CB8AC3E}">
        <p14:creationId xmlns:p14="http://schemas.microsoft.com/office/powerpoint/2010/main" val="331699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CN2023_1" id="{788FC6E6-B3AF-B040-87C1-1C7CAABB741D}" vid="{EDEE11A8-7528-734E-85D8-D1B8086E95F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11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Davis</dc:creator>
  <cp:lastModifiedBy>Rob Davis</cp:lastModifiedBy>
  <cp:revision>5</cp:revision>
  <dcterms:created xsi:type="dcterms:W3CDTF">2023-03-26T17:14:00Z</dcterms:created>
  <dcterms:modified xsi:type="dcterms:W3CDTF">2024-03-04T01:15:50Z</dcterms:modified>
</cp:coreProperties>
</file>